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6" r:id="rId1"/>
  </p:sldMasterIdLst>
  <p:sldIdLst>
    <p:sldId id="257" r:id="rId2"/>
    <p:sldId id="256" r:id="rId3"/>
  </p:sldIdLst>
  <p:sldSz cx="30275213" cy="42803763"/>
  <p:notesSz cx="6761163" cy="994251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65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376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1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3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3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4403" y="22481887"/>
            <a:ext cx="22706410" cy="10334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491"/>
            </a:lvl1pPr>
            <a:lvl2pPr marL="1426966" indent="0" algn="ctr">
              <a:buNone/>
              <a:defRPr sz="6242"/>
            </a:lvl2pPr>
            <a:lvl3pPr marL="2853933" indent="0" algn="ctr">
              <a:buNone/>
              <a:defRPr sz="5615"/>
            </a:lvl3pPr>
            <a:lvl4pPr marL="4280060" indent="0" algn="ctr">
              <a:buNone/>
              <a:defRPr sz="4994"/>
            </a:lvl4pPr>
            <a:lvl5pPr marL="5707026" indent="0" algn="ctr">
              <a:buNone/>
              <a:defRPr sz="4994"/>
            </a:lvl5pPr>
            <a:lvl6pPr marL="7133993" indent="0" algn="ctr">
              <a:buNone/>
              <a:defRPr sz="4994"/>
            </a:lvl6pPr>
            <a:lvl7pPr marL="8560959" indent="0" algn="ctr">
              <a:buNone/>
              <a:defRPr sz="4994"/>
            </a:lvl7pPr>
            <a:lvl8pPr marL="9987087" indent="0" algn="ctr">
              <a:buNone/>
              <a:defRPr sz="4994"/>
            </a:lvl8pPr>
            <a:lvl9pPr marL="11414053" indent="0" algn="ctr">
              <a:buNone/>
              <a:defRPr sz="4994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8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8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1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1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6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160DA17-AC82-8A4D-B8FA-DB29642213D3}"/>
              </a:ext>
            </a:extLst>
          </p:cNvPr>
          <p:cNvCxnSpPr/>
          <p:nvPr userDrawn="1"/>
        </p:nvCxnSpPr>
        <p:spPr>
          <a:xfrm>
            <a:off x="2" y="41265707"/>
            <a:ext cx="3027521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8F64BE42-6C04-2A02-98A5-40A42119C1E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7" y="2"/>
            <a:ext cx="30274902" cy="428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4B2286F-E504-70A7-BC0B-65F374EF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"/>
            <a:ext cx="30275213" cy="428022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560934" y="5890401"/>
            <a:ext cx="7770813" cy="2968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solidFill>
                  <a:srgbClr val="000E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Instructions</a:t>
            </a:r>
            <a:endParaRPr lang="zh-CN" altLang="en-US" sz="8000" b="1" dirty="0">
              <a:solidFill>
                <a:srgbClr val="000E6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60934" y="23149091"/>
            <a:ext cx="12711408" cy="17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0" b="1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Preferred Font</a:t>
            </a:r>
            <a:r>
              <a:rPr lang="zh-CN" altLang="en-US" sz="8000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：</a:t>
            </a:r>
            <a:endParaRPr lang="en-US" altLang="zh-CN" sz="8000" dirty="0">
              <a:solidFill>
                <a:srgbClr val="000C65"/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06AFB21-A41C-B122-247C-8FF005B33B85}"/>
              </a:ext>
            </a:extLst>
          </p:cNvPr>
          <p:cNvSpPr txBox="1">
            <a:spLocks/>
          </p:cNvSpPr>
          <p:nvPr/>
        </p:nvSpPr>
        <p:spPr>
          <a:xfrm>
            <a:off x="2399390" y="8859026"/>
            <a:ext cx="25476432" cy="13042232"/>
          </a:xfrm>
          <a:prstGeom prst="rect">
            <a:avLst/>
          </a:prstGeom>
        </p:spPr>
        <p:txBody>
          <a:bodyPr vert="horz" lIns="120804" tIns="60402" rIns="120804" bIns="60402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5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13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27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4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77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0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4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17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67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81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0093" indent="-1510093" algn="just">
              <a:lnSpc>
                <a:spcPct val="150000"/>
              </a:lnSpc>
              <a:spcBef>
                <a:spcPts val="5286"/>
              </a:spcBef>
              <a:buFont typeface="Arial" panose="020B0604020202020204" pitchFamily="34" charset="0"/>
              <a:buAutoNum type="arabicPeriod"/>
            </a:pPr>
            <a:r>
              <a:rPr lang="en-US" altLang="zh-CN" sz="7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second slide is a poster template for your reference. You can either use it or create your own design. The size and the title figure should not be modified.</a:t>
            </a:r>
          </a:p>
          <a:p>
            <a:pPr marL="1510093" indent="-1510093" algn="just">
              <a:lnSpc>
                <a:spcPct val="150000"/>
              </a:lnSpc>
              <a:spcBef>
                <a:spcPts val="5286"/>
              </a:spcBef>
              <a:buFont typeface="Arial" panose="020B0604020202020204" pitchFamily="34" charset="0"/>
              <a:buAutoNum type="arabicPeriod"/>
            </a:pPr>
            <a:r>
              <a:rPr lang="en-US" altLang="zh-CN" sz="7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Prepare your poster in </a:t>
            </a:r>
            <a:r>
              <a:rPr lang="en-US" altLang="zh-CN" sz="7000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English</a:t>
            </a:r>
            <a:r>
              <a:rPr lang="en-US" altLang="zh-CN" sz="7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Include more figures and fewer texts for the presentation.</a:t>
            </a:r>
          </a:p>
          <a:p>
            <a:pPr marL="1510093" indent="-1510093" algn="just">
              <a:lnSpc>
                <a:spcPct val="150000"/>
              </a:lnSpc>
              <a:spcBef>
                <a:spcPts val="5286"/>
              </a:spcBef>
              <a:buFont typeface="Arial" panose="020B0604020202020204" pitchFamily="34" charset="0"/>
              <a:buAutoNum type="arabicPeriod"/>
            </a:pPr>
            <a:r>
              <a:rPr lang="en-US" altLang="zh-CN" sz="7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poster size should be A0 (portrait orientation), 1189 × 841 mm.</a:t>
            </a:r>
            <a:endParaRPr lang="zh-CN" altLang="en-US" sz="7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A948AEB-FB78-EC33-933F-77E8639BE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413"/>
              </p:ext>
            </p:extLst>
          </p:nvPr>
        </p:nvGraphicFramePr>
        <p:xfrm>
          <a:off x="2560934" y="25671144"/>
          <a:ext cx="25153344" cy="1164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666">
                  <a:extLst>
                    <a:ext uri="{9D8B030D-6E8A-4147-A177-3AD203B41FA5}">
                      <a16:colId xmlns:a16="http://schemas.microsoft.com/office/drawing/2014/main" val="4260995320"/>
                    </a:ext>
                  </a:extLst>
                </a:gridCol>
                <a:gridCol w="10708997">
                  <a:extLst>
                    <a:ext uri="{9D8B030D-6E8A-4147-A177-3AD203B41FA5}">
                      <a16:colId xmlns:a16="http://schemas.microsoft.com/office/drawing/2014/main" val="3595761266"/>
                    </a:ext>
                  </a:extLst>
                </a:gridCol>
                <a:gridCol w="7827681">
                  <a:extLst>
                    <a:ext uri="{9D8B030D-6E8A-4147-A177-3AD203B41FA5}">
                      <a16:colId xmlns:a16="http://schemas.microsoft.com/office/drawing/2014/main" val="2488057751"/>
                    </a:ext>
                  </a:extLst>
                </a:gridCol>
              </a:tblGrid>
              <a:tr h="1545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zh-CN" altLang="en-US" sz="7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</a:t>
                      </a:r>
                      <a:endParaRPr lang="zh-CN" altLang="en-US" sz="7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 Size</a:t>
                      </a:r>
                      <a:endParaRPr lang="zh-CN" altLang="en-US" sz="7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4127325055"/>
                  </a:ext>
                </a:extLst>
              </a:tr>
              <a:tr h="1545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2651389443"/>
                  </a:ext>
                </a:extLst>
              </a:tr>
              <a:tr h="1545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214651155"/>
                  </a:ext>
                </a:extLst>
              </a:tr>
              <a:tr h="1545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normal</a:t>
                      </a:r>
                      <a:endParaRPr lang="zh-CN" altLang="en-US" sz="7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3766982678"/>
                  </a:ext>
                </a:extLst>
              </a:tr>
              <a:tr h="23662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Headings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bold </a:t>
                      </a:r>
                      <a:endParaRPr lang="zh-CN" altLang="en-US" sz="7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3845894347"/>
                  </a:ext>
                </a:extLst>
              </a:tr>
              <a:tr h="1545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texts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2238157515"/>
                  </a:ext>
                </a:extLst>
              </a:tr>
              <a:tr h="1545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space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81" marR="94881" marT="47440" marB="47440" anchor="ctr"/>
                </a:tc>
                <a:extLst>
                  <a:ext uri="{0D108BD9-81ED-4DB2-BD59-A6C34878D82A}">
                    <a16:rowId xmlns:a16="http://schemas.microsoft.com/office/drawing/2014/main" val="3504330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64ABA20-A9E0-3BDD-5C9E-2566AA6E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"/>
            <a:ext cx="30275213" cy="42802257"/>
          </a:xfrm>
          <a:prstGeom prst="rect">
            <a:avLst/>
          </a:prstGeom>
        </p:spPr>
      </p:pic>
      <p:cxnSp>
        <p:nvCxnSpPr>
          <p:cNvPr id="16" name="直接连接符 15"/>
          <p:cNvCxnSpPr>
            <a:cxnSpLocks/>
          </p:cNvCxnSpPr>
          <p:nvPr/>
        </p:nvCxnSpPr>
        <p:spPr>
          <a:xfrm>
            <a:off x="2112018" y="9370934"/>
            <a:ext cx="26051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B38EC44-3B9B-DF04-94C4-2025C89DD62F}"/>
              </a:ext>
            </a:extLst>
          </p:cNvPr>
          <p:cNvSpPr txBox="1"/>
          <p:nvPr/>
        </p:nvSpPr>
        <p:spPr>
          <a:xfrm>
            <a:off x="5289676" y="5667502"/>
            <a:ext cx="19525642" cy="10370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249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Paper</a:t>
            </a:r>
            <a:r>
              <a:rPr lang="en-US" altLang="zh-CN" sz="924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Title</a:t>
            </a:r>
            <a:endParaRPr lang="zh-CN" altLang="en-US" sz="9249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D1C000-AFFF-1BD7-2863-974AD8C2DD75}"/>
              </a:ext>
            </a:extLst>
          </p:cNvPr>
          <p:cNvSpPr txBox="1"/>
          <p:nvPr/>
        </p:nvSpPr>
        <p:spPr>
          <a:xfrm>
            <a:off x="5078210" y="6912633"/>
            <a:ext cx="19525641" cy="7308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6341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6341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Surname</a:t>
            </a:r>
            <a:r>
              <a:rPr lang="en-US" altLang="zh-CN" sz="6341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6341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Surname</a:t>
            </a:r>
            <a:r>
              <a:rPr lang="en-US" altLang="zh-CN" sz="6341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945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en-US" altLang="zh-CN" sz="5945" b="1" baseline="30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0D601F-5AD8-ADF5-C1AD-E46D634AAC30}"/>
              </a:ext>
            </a:extLst>
          </p:cNvPr>
          <p:cNvSpPr txBox="1"/>
          <p:nvPr/>
        </p:nvSpPr>
        <p:spPr>
          <a:xfrm>
            <a:off x="2684683" y="8054331"/>
            <a:ext cx="24905845" cy="9057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5286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5286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5286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 author’s affiliation, Country; </a:t>
            </a:r>
            <a:r>
              <a:rPr lang="en-US" altLang="zh-CN" sz="5286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5286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 author’s affiliation, Country; … </a:t>
            </a:r>
            <a:r>
              <a:rPr lang="en-US" altLang="zh-CN" sz="5286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5286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67E501E-7283-AE50-3C13-BD78B5300E87}"/>
              </a:ext>
            </a:extLst>
          </p:cNvPr>
          <p:cNvGrpSpPr/>
          <p:nvPr/>
        </p:nvGrpSpPr>
        <p:grpSpPr>
          <a:xfrm>
            <a:off x="1896800" y="10959080"/>
            <a:ext cx="26311394" cy="28821747"/>
            <a:chOff x="-5023869" y="4738510"/>
            <a:chExt cx="40028649" cy="4384775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AB4A07F-E5DD-AC3B-BDE7-CFB2AEC6F7E9}"/>
                </a:ext>
              </a:extLst>
            </p:cNvPr>
            <p:cNvSpPr/>
            <p:nvPr/>
          </p:nvSpPr>
          <p:spPr>
            <a:xfrm>
              <a:off x="15980465" y="41840206"/>
              <a:ext cx="19024314" cy="67460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35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AC125C1-BC0D-63DD-9575-7981E74C9BEF}"/>
                </a:ext>
              </a:extLst>
            </p:cNvPr>
            <p:cNvSpPr/>
            <p:nvPr/>
          </p:nvSpPr>
          <p:spPr>
            <a:xfrm>
              <a:off x="-5023869" y="40589861"/>
              <a:ext cx="19024314" cy="79964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35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87BBF63-173E-64B0-62B0-A54D7F8C9245}"/>
                </a:ext>
              </a:extLst>
            </p:cNvPr>
            <p:cNvSpPr/>
            <p:nvPr/>
          </p:nvSpPr>
          <p:spPr>
            <a:xfrm>
              <a:off x="15980467" y="32413359"/>
              <a:ext cx="19024313" cy="8176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35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B28DAE4-4FC9-A13B-90EC-3F26C1937D43}"/>
                </a:ext>
              </a:extLst>
            </p:cNvPr>
            <p:cNvSpPr/>
            <p:nvPr/>
          </p:nvSpPr>
          <p:spPr>
            <a:xfrm>
              <a:off x="-5023869" y="25025037"/>
              <a:ext cx="19024313" cy="8176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35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E9970CF-F7D7-770D-874F-EA26E8FB91D9}"/>
                </a:ext>
              </a:extLst>
            </p:cNvPr>
            <p:cNvSpPr/>
            <p:nvPr/>
          </p:nvSpPr>
          <p:spPr>
            <a:xfrm>
              <a:off x="-5023869" y="5257270"/>
              <a:ext cx="19024313" cy="85116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35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17C6D19-A666-1A60-4941-4F1397EE56FA}"/>
                </a:ext>
              </a:extLst>
            </p:cNvPr>
            <p:cNvSpPr/>
            <p:nvPr/>
          </p:nvSpPr>
          <p:spPr>
            <a:xfrm>
              <a:off x="15980467" y="14764973"/>
              <a:ext cx="19024313" cy="91718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235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CD407C0-2ED5-D0D1-4D9D-A9CF20690E35}"/>
                </a:ext>
              </a:extLst>
            </p:cNvPr>
            <p:cNvGrpSpPr/>
            <p:nvPr/>
          </p:nvGrpSpPr>
          <p:grpSpPr>
            <a:xfrm>
              <a:off x="-2808872" y="34076810"/>
              <a:ext cx="14594318" cy="5331256"/>
              <a:chOff x="-7447728" y="21438731"/>
              <a:chExt cx="11046821" cy="4035367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D773262-9F51-AA4E-9BC2-BA0AA0917C71}"/>
                  </a:ext>
                </a:extLst>
              </p:cNvPr>
              <p:cNvGrpSpPr/>
              <p:nvPr/>
            </p:nvGrpSpPr>
            <p:grpSpPr>
              <a:xfrm>
                <a:off x="-5601889" y="24469182"/>
                <a:ext cx="7256020" cy="1004916"/>
                <a:chOff x="-5608485" y="24087196"/>
                <a:chExt cx="7256020" cy="1004916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FE0E6BCC-E7D6-8F6E-9F52-D637BA24E4FF}"/>
                    </a:ext>
                  </a:extLst>
                </p:cNvPr>
                <p:cNvSpPr txBox="1"/>
                <p:nvPr/>
              </p:nvSpPr>
              <p:spPr>
                <a:xfrm>
                  <a:off x="-5232517" y="24087196"/>
                  <a:ext cx="600076" cy="439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17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317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81CA0377-FCD8-7A8D-74F3-C9ABD2C38907}"/>
                    </a:ext>
                  </a:extLst>
                </p:cNvPr>
                <p:cNvSpPr txBox="1"/>
                <p:nvPr/>
              </p:nvSpPr>
              <p:spPr>
                <a:xfrm>
                  <a:off x="1047459" y="24161259"/>
                  <a:ext cx="600076" cy="439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17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317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E936D6D-73DE-1B75-17E7-B9654FED6D72}"/>
                    </a:ext>
                  </a:extLst>
                </p:cNvPr>
                <p:cNvSpPr txBox="1"/>
                <p:nvPr/>
              </p:nvSpPr>
              <p:spPr>
                <a:xfrm>
                  <a:off x="-5608485" y="24652878"/>
                  <a:ext cx="7214850" cy="4392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17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Fig. 2 .........................</a:t>
                  </a:r>
                  <a:r>
                    <a:rPr lang="zh-CN" altLang="en-US" sz="317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sz="317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(a) .....................(b) .....................</a:t>
                  </a:r>
                  <a:endParaRPr lang="zh-CN" altLang="en-US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E1FB4007-38EE-F80E-1EE8-4C2759D35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447728" y="21718351"/>
                <a:ext cx="4577313" cy="28080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8B2D262-CBD7-9C89-1FB4-C20E25700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4170" y="21438731"/>
                <a:ext cx="5163263" cy="2808000"/>
              </a:xfrm>
              <a:prstGeom prst="rect">
                <a:avLst/>
              </a:prstGeom>
            </p:spPr>
          </p:pic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E7EC073-3BBC-857C-D95E-A14468E234F1}"/>
                </a:ext>
              </a:extLst>
            </p:cNvPr>
            <p:cNvGrpSpPr/>
            <p:nvPr/>
          </p:nvGrpSpPr>
          <p:grpSpPr>
            <a:xfrm>
              <a:off x="17131578" y="24249574"/>
              <a:ext cx="16722091" cy="7995923"/>
              <a:chOff x="11426374" y="18205765"/>
              <a:chExt cx="9391958" cy="3677674"/>
            </a:xfrm>
          </p:grpSpPr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C789563A-A4FF-0CF3-1314-A8FD464956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61932" y="18210767"/>
                <a:ext cx="4856400" cy="2883600"/>
              </a:xfrm>
              <a:prstGeom prst="rect">
                <a:avLst/>
              </a:prstGeom>
            </p:spPr>
          </p:pic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C6D0323D-BFC7-6DCC-BB54-B2C3B9AB552B}"/>
                  </a:ext>
                </a:extLst>
              </p:cNvPr>
              <p:cNvGrpSpPr/>
              <p:nvPr/>
            </p:nvGrpSpPr>
            <p:grpSpPr>
              <a:xfrm>
                <a:off x="11426374" y="18205765"/>
                <a:ext cx="7336128" cy="3677674"/>
                <a:chOff x="11426374" y="18205765"/>
                <a:chExt cx="7336128" cy="3677674"/>
              </a:xfrm>
            </p:grpSpPr>
            <p:grpSp>
              <p:nvGrpSpPr>
                <p:cNvPr id="52" name="组合 51">
                  <a:extLst>
                    <a:ext uri="{FF2B5EF4-FFF2-40B4-BE49-F238E27FC236}">
                      <a16:creationId xmlns:a16="http://schemas.microsoft.com/office/drawing/2014/main" id="{CB48A754-0901-5371-C62D-99A546596C5A}"/>
                    </a:ext>
                  </a:extLst>
                </p:cNvPr>
                <p:cNvGrpSpPr/>
                <p:nvPr/>
              </p:nvGrpSpPr>
              <p:grpSpPr>
                <a:xfrm>
                  <a:off x="13462787" y="21103147"/>
                  <a:ext cx="5299715" cy="780292"/>
                  <a:chOff x="19735495" y="34262757"/>
                  <a:chExt cx="7350742" cy="959450"/>
                </a:xfrm>
              </p:grpSpPr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4A60BCFD-1F11-417A-CFF8-D5FFF2BE3A97}"/>
                      </a:ext>
                    </a:extLst>
                  </p:cNvPr>
                  <p:cNvSpPr txBox="1"/>
                  <p:nvPr/>
                </p:nvSpPr>
                <p:spPr>
                  <a:xfrm>
                    <a:off x="20056836" y="34894027"/>
                    <a:ext cx="6321466" cy="3281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CN" sz="317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Fig. 4 ....................................(a)...........(b)............</a:t>
                    </a:r>
                    <a:endParaRPr lang="zh-CN" altLang="en-US" sz="317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D0C855B0-0855-6346-11FD-896920EDA438}"/>
                      </a:ext>
                    </a:extLst>
                  </p:cNvPr>
                  <p:cNvSpPr txBox="1"/>
                  <p:nvPr/>
                </p:nvSpPr>
                <p:spPr>
                  <a:xfrm>
                    <a:off x="19735495" y="34262757"/>
                    <a:ext cx="1086821" cy="3281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17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(a)</a:t>
                    </a:r>
                    <a:endParaRPr lang="zh-CN" altLang="en-US" sz="317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文本框 59">
                    <a:extLst>
                      <a:ext uri="{FF2B5EF4-FFF2-40B4-BE49-F238E27FC236}">
                        <a16:creationId xmlns:a16="http://schemas.microsoft.com/office/drawing/2014/main" id="{0F98DA65-2280-D16A-6BE4-64830C086AC5}"/>
                      </a:ext>
                    </a:extLst>
                  </p:cNvPr>
                  <p:cNvSpPr txBox="1"/>
                  <p:nvPr/>
                </p:nvSpPr>
                <p:spPr>
                  <a:xfrm>
                    <a:off x="26109041" y="34262757"/>
                    <a:ext cx="977196" cy="3281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317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(b)</a:t>
                    </a:r>
                    <a:endParaRPr lang="zh-CN" altLang="en-US" sz="317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53" name="图片 52">
                  <a:extLst>
                    <a:ext uri="{FF2B5EF4-FFF2-40B4-BE49-F238E27FC236}">
                      <a16:creationId xmlns:a16="http://schemas.microsoft.com/office/drawing/2014/main" id="{D142EBC4-2E7D-6D58-9EBC-CF533CFD66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26374" y="18205765"/>
                  <a:ext cx="4856400" cy="28836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277E1EBD-5027-BC91-887C-68D562FD6C2B}"/>
                </a:ext>
              </a:extLst>
            </p:cNvPr>
            <p:cNvGrpSpPr/>
            <p:nvPr/>
          </p:nvGrpSpPr>
          <p:grpSpPr>
            <a:xfrm>
              <a:off x="-3788831" y="14810120"/>
              <a:ext cx="16368890" cy="8886195"/>
              <a:chOff x="585281" y="13399802"/>
              <a:chExt cx="9801818" cy="4395000"/>
            </a:xfrm>
          </p:grpSpPr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957FB22-000E-0CBA-EC19-02DB2CB4ADDE}"/>
                  </a:ext>
                </a:extLst>
              </p:cNvPr>
              <p:cNvSpPr txBox="1"/>
              <p:nvPr/>
            </p:nvSpPr>
            <p:spPr>
              <a:xfrm>
                <a:off x="3438990" y="17507799"/>
                <a:ext cx="4213151" cy="287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Fig. 1. ............</a:t>
                </a:r>
                <a:r>
                  <a:rPr lang="zh-CN" altLang="en-US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</a:t>
                </a:r>
                <a:r>
                  <a:rPr lang="zh-CN" altLang="en-US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.........</a:t>
                </a:r>
                <a:r>
                  <a:rPr lang="en-US" altLang="zh-CN" sz="3171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[1]</a:t>
                </a:r>
                <a:r>
                  <a:rPr lang="zh-CN" altLang="en-US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17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(b) ..........</a:t>
                </a:r>
                <a:r>
                  <a:rPr lang="en-US" altLang="zh-CN" sz="3171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[2]</a:t>
                </a:r>
                <a:endParaRPr lang="zh-CN" altLang="en-US" sz="317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97B11125-4D2E-ADFB-FCF8-F065416DC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6994" y="13491893"/>
                <a:ext cx="4780105" cy="3528000"/>
              </a:xfrm>
              <a:prstGeom prst="rect">
                <a:avLst/>
              </a:prstGeom>
            </p:spPr>
          </p:pic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59B2EA4E-0B24-0005-3C69-04B6177E3961}"/>
                  </a:ext>
                </a:extLst>
              </p:cNvPr>
              <p:cNvSpPr txBox="1"/>
              <p:nvPr/>
            </p:nvSpPr>
            <p:spPr>
              <a:xfrm>
                <a:off x="2769345" y="17021502"/>
                <a:ext cx="600076" cy="28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17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317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139C9E3C-CB05-5FF1-E7CB-B30B865856C7}"/>
                  </a:ext>
                </a:extLst>
              </p:cNvPr>
              <p:cNvSpPr txBox="1"/>
              <p:nvPr/>
            </p:nvSpPr>
            <p:spPr>
              <a:xfrm>
                <a:off x="7697008" y="17024649"/>
                <a:ext cx="600076" cy="28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17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317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FF5A9A10-AC16-42BE-747B-EFCE7EFA1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1" y="13399802"/>
                <a:ext cx="5021712" cy="3610788"/>
              </a:xfrm>
              <a:prstGeom prst="rect">
                <a:avLst/>
              </a:prstGeom>
            </p:spPr>
          </p:pic>
        </p:grp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353E5C7E-218D-3C12-DE71-CF41FB748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6541" y="4738510"/>
              <a:ext cx="15652165" cy="9171874"/>
            </a:xfrm>
            <a:prstGeom prst="rect">
              <a:avLst/>
            </a:prstGeom>
          </p:spPr>
        </p:pic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22344362-6F73-32FD-1E58-BD2EB4928231}"/>
                </a:ext>
              </a:extLst>
            </p:cNvPr>
            <p:cNvSpPr txBox="1"/>
            <p:nvPr/>
          </p:nvSpPr>
          <p:spPr>
            <a:xfrm>
              <a:off x="-4191353" y="5612744"/>
              <a:ext cx="12924776" cy="1480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28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Introduction</a:t>
              </a:r>
            </a:p>
            <a:p>
              <a:pPr algn="just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Texts</a:t>
              </a:r>
              <a:endParaRPr lang="zh-CN" altLang="en-US" sz="422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2B2E26BB-84B1-2700-5980-C04B39D931DA}"/>
                </a:ext>
              </a:extLst>
            </p:cNvPr>
            <p:cNvSpPr txBox="1"/>
            <p:nvPr/>
          </p:nvSpPr>
          <p:spPr>
            <a:xfrm>
              <a:off x="16843671" y="15429589"/>
              <a:ext cx="13031484" cy="829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Texts</a:t>
              </a:r>
              <a:endParaRPr lang="zh-CN" altLang="en-US" sz="422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69C36912-C30F-74D1-A04B-D439F6D6BCC6}"/>
                </a:ext>
              </a:extLst>
            </p:cNvPr>
            <p:cNvSpPr txBox="1"/>
            <p:nvPr/>
          </p:nvSpPr>
          <p:spPr>
            <a:xfrm>
              <a:off x="-4191353" y="25439405"/>
              <a:ext cx="13031484" cy="829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Texts</a:t>
              </a:r>
              <a:endParaRPr lang="zh-CN" altLang="en-US" sz="422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012F7C52-31C2-950E-E696-CA5E68C851F6}"/>
                </a:ext>
              </a:extLst>
            </p:cNvPr>
            <p:cNvSpPr txBox="1"/>
            <p:nvPr/>
          </p:nvSpPr>
          <p:spPr>
            <a:xfrm>
              <a:off x="16843671" y="32958510"/>
              <a:ext cx="13260484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228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Conclusions</a:t>
              </a:r>
            </a:p>
            <a:p>
              <a:pPr indent="951358" algn="just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Texts</a:t>
              </a:r>
              <a:endParaRPr lang="zh-CN" altLang="en-US" sz="4228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8F864898-49AF-A832-4373-416EAFE0B217}"/>
                </a:ext>
              </a:extLst>
            </p:cNvPr>
            <p:cNvSpPr txBox="1"/>
            <p:nvPr/>
          </p:nvSpPr>
          <p:spPr>
            <a:xfrm>
              <a:off x="-4191354" y="41035173"/>
              <a:ext cx="13031484" cy="82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Texts</a:t>
              </a: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DEAD1E43-391C-BE4D-4548-3641A56422DE}"/>
                </a:ext>
              </a:extLst>
            </p:cNvPr>
            <p:cNvSpPr txBox="1"/>
            <p:nvPr/>
          </p:nvSpPr>
          <p:spPr>
            <a:xfrm>
              <a:off x="16843672" y="42338514"/>
              <a:ext cx="13298523" cy="326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4228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References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</a:p>
            <a:p>
              <a:pPr indent="-951358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</a:p>
            <a:p>
              <a:pPr indent="-951358">
                <a:lnSpc>
                  <a:spcPct val="125000"/>
                </a:lnSpc>
              </a:pPr>
              <a:r>
                <a:rPr lang="en-US" altLang="zh-CN" sz="42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[3] .</a:t>
              </a:r>
              <a:endParaRPr lang="zh-CN" altLang="en-US" sz="422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78083ff-2ae8-4290-b902-95daea92a55b"/>
  <p:tag name="COMMONDATA" val="eyJoZGlkIjoiNjJmMDM4ZmZkZjdiMmZlOWQzZmI5ZTZkYzY5ZDM2Y2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203</Words>
  <Application>Microsoft Office PowerPoint</Application>
  <PresentationFormat>自定义</PresentationFormat>
  <Paragraphs>48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微软雅黑</vt:lpstr>
      <vt:lpstr>Arial</vt:lpstr>
      <vt:lpstr>Calibri</vt:lpstr>
      <vt:lpstr>Calibri Light</vt:lpstr>
      <vt:lpstr>Times New Roman</vt:lpstr>
      <vt:lpstr>Office 主题​​</vt:lpstr>
      <vt:lpstr>Instructions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裴 紫文</cp:lastModifiedBy>
  <cp:revision>183</cp:revision>
  <cp:lastPrinted>2022-04-06T08:30:00Z</cp:lastPrinted>
  <dcterms:created xsi:type="dcterms:W3CDTF">2022-04-06T08:30:00Z</dcterms:created>
  <dcterms:modified xsi:type="dcterms:W3CDTF">2025-10-12T04:22:40Z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7E94FEE207FF40AEAFF26612E1D9FBBA</vt:lpwstr>
  </property>
</Properties>
</file>