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101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B2906-A097-49C2-BD1F-AE0C5BCB89C8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49E1C6-01A2-49DC-A224-209C6FCEAB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979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49E1C6-01A2-49DC-A224-209C6FCEABC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6966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C9D479-AE42-0CDA-A0B0-8275312D4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858F7C7-0A4D-C494-9B43-2E07DEDA7E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10F268-4365-E74A-18DF-61062E681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1A2A58D-BCD4-0FBE-4FDA-2C35F02F0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B4183B9-247B-FCAA-34A6-2C297AD0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118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78E504-1A55-A8CE-82F3-B688E82B0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6FBC3D1-045D-0F1C-B6CB-8D8560DC1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A396ACC-C13E-0A93-1D30-5A146266B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14F4EC3-F788-F8E1-86E1-EBC5CC552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56D1E1B-EB66-AED8-296F-52E3B4CDF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401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B233DE3-AC8E-7ABD-5665-F3C361F57B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EE856BD-DA0C-2627-25DA-8C7F883F0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1D1CD66-4CA8-C39B-EC1B-8723462B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094E85F-8AAE-791E-3993-3E898146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83307A4-39EC-B70A-884F-3E742757B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341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C2B768-C34A-6BB8-4FA3-5B5135151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8E4AB1-12B8-3BEC-CAAF-73F46C3DA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722F530-5210-7873-2C95-ABB7F9B5C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D737C4-2A45-5F63-2DA7-46D182BF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0917EC3-111A-4E10-A883-899073579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431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0786ED-C6A6-A030-EBBB-E802180F2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64BEB5B-D211-911F-4238-6933BFC1D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372A88F-B779-AF2E-CF16-23EB9C549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8AD835C-0251-251B-CD73-C37F4941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72DA867-795D-6E7F-1DC8-6C924C5C1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1425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169FC7-9016-ECFD-622C-964DE2BDB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75683ED-06DB-19CD-E740-A66DE1C68E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AF8E948-C535-65F5-4D56-033A587E9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A4D382B-26A2-D2A0-B95A-77EF2FF6D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E2EB270-A114-0014-9CBB-227017C9A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CDFB163-9407-8296-F75C-79B523144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801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4E2F93-0DB9-D7CE-54CA-7C8C03A2D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072983B-0F76-2EE0-5D84-6D18DFB15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B5E9558-AD08-824E-C710-C1EACB638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C1B2BEB-18A4-D707-99E2-D9CA65E984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34C4F15-FB72-1820-E67B-1A866358DA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53B1494-BE52-D229-6F96-D9635E289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7B1A556-529A-4D4E-3016-8EC0CE95B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AB18DBF-D662-8223-841E-A70E34C09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574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A0DB31-943A-88AF-29EB-5AB28D73D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3A3CE5C-3478-2914-EB1E-690A95FE2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9C99945-0255-FE38-A9C5-911DAB0EE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64A756B-2320-BDC4-39C0-0708C996E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776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4D4B386-EF5A-9805-6D7B-2D5674BE6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68C678B-A559-29BA-579B-33C73C0D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652B78D-7F24-61AE-ADA5-564B72A46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755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919F55-5786-56BC-E61D-4425E738A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695D9AC-5692-8ABF-B1A2-6B559690C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D5CF648-E307-0A26-A96A-AE34D0669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3E1A8B2-2121-3DE1-083C-BD9A24337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16D589E-457B-7D59-110F-9C9F1BB5C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7164C41-430F-F413-8C83-E5F5EBE8C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062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92903E-C6D1-35D6-CCF6-E1CF276D2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229098F-CAEF-C311-CBAC-6ADD14EF8B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DC4A473-66D7-7E44-FF86-97E4B37D3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B54B197-37BC-DF79-D877-A41FFF0F1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596A071-0D88-C181-4FCF-3591A63F7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104DFF0-4895-4592-283F-50A4C2C7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603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DD13FCA-8D63-CB28-298B-730DAB6CC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DC5CDA6-ABE8-8F59-3A39-B1DA7A86A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3F159D-644C-757C-8204-255AD6B82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7F4EE-E954-40D5-922A-0EC15DB28DFE}" type="datetimeFigureOut">
              <a:rPr lang="zh-CN" altLang="en-US" smtClean="0"/>
              <a:t>2025-10-12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8388D2-A956-487C-6841-BBA58A22F2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81C587-35E0-CEA5-C353-955ADC807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A72E9-FA61-4578-B55D-F0D74C3EE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14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2BD96C05-B2E7-DD42-C2B4-D9BA811231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89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宽屏</PresentationFormat>
  <Paragraphs>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裴 紫文</dc:creator>
  <cp:lastModifiedBy>裴 紫文</cp:lastModifiedBy>
  <cp:revision>2</cp:revision>
  <dcterms:created xsi:type="dcterms:W3CDTF">2025-10-12T02:04:12Z</dcterms:created>
  <dcterms:modified xsi:type="dcterms:W3CDTF">2025-10-12T02:04:27Z</dcterms:modified>
</cp:coreProperties>
</file>